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797675" cy="987425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S9145 Introduction" id="{0FAE9D92-3AA5-4974-A7FD-DA6B1BA5EB37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7C9F"/>
    <a:srgbClr val="ECA71C"/>
    <a:srgbClr val="FF0000"/>
    <a:srgbClr val="00AF50"/>
    <a:srgbClr val="0085C5"/>
    <a:srgbClr val="FFB93B"/>
    <a:srgbClr val="B5981B"/>
    <a:srgbClr val="E9E3E1"/>
    <a:srgbClr val="BBB31B"/>
    <a:srgbClr val="FFE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762" y="7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198"/>
    </p:cViewPr>
  </p:sorterViewPr>
  <p:notesViewPr>
    <p:cSldViewPr snapToGrid="0">
      <p:cViewPr>
        <p:scale>
          <a:sx n="80" d="100"/>
          <a:sy n="80" d="100"/>
        </p:scale>
        <p:origin x="3936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2F50-511B-440B-8D29-04A29E3FB460}"/>
              </a:ext>
            </a:extLst>
          </p:cNvPr>
          <p:cNvSpPr/>
          <p:nvPr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hcHandoutMasterHeader"/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 dirty="0"/>
          </a:p>
        </p:txBody>
      </p:sp>
      <p:sp>
        <p:nvSpPr>
          <p:cNvPr id="5" name="fcHandoutMasterFooter"/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799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681038"/>
            <a:ext cx="6523038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889528"/>
            <a:ext cx="5438140" cy="388798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8291-829E-4667-956D-CD6FFA57B962}"/>
              </a:ext>
            </a:extLst>
          </p:cNvPr>
          <p:cNvSpPr/>
          <p:nvPr userDrawn="1"/>
        </p:nvSpPr>
        <p:spPr>
          <a:xfrm>
            <a:off x="0" y="9118251"/>
            <a:ext cx="6797676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cNotesMasterHeader"/>
          <p:cNvSpPr txBox="1"/>
          <p:nvPr/>
        </p:nvSpPr>
        <p:spPr>
          <a:xfrm>
            <a:off x="0" y="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 dirty="0"/>
          </a:p>
        </p:txBody>
      </p:sp>
      <p:sp>
        <p:nvSpPr>
          <p:cNvPr id="7" name="fcNotesMasterFooter"/>
          <p:cNvSpPr txBox="1"/>
          <p:nvPr/>
        </p:nvSpPr>
        <p:spPr>
          <a:xfrm>
            <a:off x="0" y="9536430"/>
            <a:ext cx="6797675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03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40000" indent="-180000" algn="l" defTabSz="914400" rtl="0" eaLnBrk="1" latinLnBrk="0" hangingPunct="1">
      <a:lnSpc>
        <a:spcPct val="69000"/>
      </a:lnSpc>
      <a:spcBef>
        <a:spcPts val="600"/>
      </a:spcBef>
      <a:buClr>
        <a:schemeClr val="accent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3F6FD-53CE-4CDC-AE1B-C8DEFE54FA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49244"/>
            <a:ext cx="252000" cy="1260000"/>
          </a:xfrm>
          <a:solidFill>
            <a:srgbClr val="FC4C0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2FDCE9-7E54-467A-AABD-251F9D2B5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97482"/>
            <a:ext cx="5400000" cy="1512000"/>
          </a:xfrm>
          <a:solidFill>
            <a:srgbClr val="F18700">
              <a:alpha val="89804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 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E8443-BC1B-4EC5-B12A-F2C5841892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413" y="949244"/>
            <a:ext cx="4860000" cy="2038598"/>
          </a:xfrm>
          <a:solidFill>
            <a:srgbClr val="E74011">
              <a:alpha val="89804"/>
            </a:srgbClr>
          </a:solidFill>
        </p:spPr>
        <p:txBody>
          <a:bodyPr lIns="252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 if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949244"/>
            <a:ext cx="4860000" cy="1260000"/>
          </a:xfrm>
          <a:solidFill>
            <a:srgbClr val="E40521">
              <a:alpha val="89804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71D17-8BBD-4480-8857-F6C1324C9D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hcSlideMaster.Cover Short - Lef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9" name="fcSlideMaster.Cover Short - Lef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856827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199928-C06E-4CB9-96E5-EF5C80BC13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8A6A54-631D-46CD-A50B-36674304582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0763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8553614-A425-4A95-AD44-0B0428BC61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1357313"/>
            <a:ext cx="5340000" cy="4743450"/>
          </a:xfrm>
          <a:noFill/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5" name="hcSlideMaster.Box Header - Content and Picture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- Content and Picture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91276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440FA0-69B2-4AE3-A704-4EB1E9E942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35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BAD2C18-3A05-4876-88C4-6928EAEE841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5340000" cy="394200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F75C54D-2D3D-4848-9E01-6E68A2C42B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99238" y="3859764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B7E06AF-9D53-4DB7-8A04-2EAEB755898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99238" y="1357313"/>
            <a:ext cx="5340000" cy="2240999"/>
          </a:xfrm>
          <a:noFill/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5" name="hcSlideMaster.Box Header - Content and two Pictures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- Content and two Pictures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4890226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F2F7E28-90F6-4888-B5D9-D6C518BB32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357201"/>
            <a:ext cx="12192000" cy="474356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63AF3FA-CD37-4BFB-9ED5-125E82D0B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2159000"/>
            <a:ext cx="3560000" cy="702000"/>
          </a:xfrm>
          <a:solidFill>
            <a:srgbClr val="DCA36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8F8E66-6C94-40A7-B10D-9D506696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50" y="2968625"/>
            <a:ext cx="3560000" cy="15128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F8FB04-B864-45A7-A035-AA7CEF2DEC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238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7FDABBB-D50A-4291-8058-4752636BF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38" y="2159000"/>
            <a:ext cx="3560000" cy="7020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58B06C-F48C-4D2F-85C7-A928E65B98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2473" y="2968625"/>
            <a:ext cx="3560000" cy="15128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386E4943-BA3E-4AF0-8D58-839214D5CB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62472" y="4589463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7493B8C-0356-4EC0-9E5C-92AE4FD36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6768" y="2159000"/>
            <a:ext cx="3560000" cy="702000"/>
          </a:xfrm>
          <a:solidFill>
            <a:srgbClr val="4D394F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2D53481-49C8-433F-AC61-3FB3864EFD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78826" y="2965448"/>
            <a:ext cx="3560000" cy="15128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971B98D-6A61-421C-AA7E-C08E9D8D81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78825" y="4586286"/>
            <a:ext cx="3560000" cy="1511300"/>
          </a:xfrm>
        </p:spPr>
        <p:txBody>
          <a:bodyPr tIns="72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5" name="hcSlideMaster.Box Header - 3 Boxed title and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- 3 Boxed title and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3009928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BDB3ED-260A-444B-94C5-54437DFC5D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357201"/>
            <a:ext cx="12192000" cy="474356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751D8A-7F22-43FB-9265-B515EC79A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159000"/>
            <a:ext cx="2035200" cy="342900"/>
          </a:xfrm>
          <a:solidFill>
            <a:srgbClr val="DCA36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D1464-24B8-4CF3-88F1-41DCA29FDF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5649" y="2609850"/>
            <a:ext cx="2035200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0E0D18-219C-4225-A990-84EB6045F9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F83073C-C10F-4032-A81F-6B701EDCC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9614" y="2177019"/>
            <a:ext cx="2035200" cy="3429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D61A30-6B4B-4757-A826-7C179B81A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8026" y="2609850"/>
            <a:ext cx="2035200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225E5-3171-42C6-A80F-7AC7599FC1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8026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158B6D9-3B26-4DB7-83C8-3900F9957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79" y="2177019"/>
            <a:ext cx="2035200" cy="342900"/>
          </a:xfrm>
          <a:solidFill>
            <a:srgbClr val="4D394F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7A30BC-39C6-447A-84E3-209169D67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41990" y="2609850"/>
            <a:ext cx="2035200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1D0CBF-5A3C-4D3F-A148-70393C713F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0403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F9630D0-6DF3-4302-8F1F-AC29A02D0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3176" y="2177019"/>
            <a:ext cx="2035200" cy="342900"/>
          </a:xfrm>
          <a:solidFill>
            <a:schemeClr val="accent3"/>
          </a:solidFill>
        </p:spPr>
        <p:txBody>
          <a:bodyPr lIns="72000" tIns="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EBC63A6-10D8-4CEC-80D2-40C32B44D6A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16825" y="2609850"/>
            <a:ext cx="2035200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4E6DF0B-B020-4DC3-A3E4-388A7719589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3175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0D0C539-FE82-45F2-ADE5-03FD735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6001" y="2159000"/>
            <a:ext cx="2035200" cy="342900"/>
          </a:xfrm>
          <a:solidFill>
            <a:srgbClr val="6C6460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81A0A00-A3DD-4D83-BFFD-52096D2114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3939" y="2609850"/>
            <a:ext cx="2035200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A3E8C3E-64C8-40F2-92EE-38E33E0803C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6001" y="5308600"/>
            <a:ext cx="2035200" cy="792163"/>
          </a:xfrm>
        </p:spPr>
        <p:txBody>
          <a:bodyPr tIns="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5" name="hcSlideMaster.Box Header - 5 Boxed title and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7" name="fcSlideMaster.Box Header - 5 Boxed title and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3240530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hcSlideMaster.Box Header Only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Only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3542843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3F28EA0-50C3-41C4-8BA5-B5CA28E6FE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440000"/>
            <a:ext cx="12193200" cy="46607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0C1D73B-DA24-4465-8AD7-902AD881A8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rgbClr val="877E79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5649" y="1618262"/>
            <a:ext cx="11184000" cy="360976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hcSlideMaster.One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5" name="fcSlideMaster.One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536736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B82F792-4C85-44AE-8D3E-218A3F1D03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440000"/>
            <a:ext cx="12193200" cy="46607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F883360-7F23-4C19-A522-86C528840AB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rgbClr val="877E79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04411D71-2260-47AF-A67B-EFA74D9D6B1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360976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095559-5A5B-499E-AC2F-1976600FAE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99999" y="1620001"/>
            <a:ext cx="5340000" cy="360976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D1316E-A663-4C4A-9403-C7E85C32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" name="hcSlideMaster.Two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5" name="fcSlideMaster.Two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2712190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FAB743-17D7-490F-8011-022CB6FA00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440000"/>
            <a:ext cx="12193200" cy="46607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42C8CA-3B6D-4A4D-9D11-579350D99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5650" y="5487988"/>
            <a:ext cx="11172825" cy="612775"/>
          </a:xfrm>
          <a:solidFill>
            <a:srgbClr val="877E79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5F38A2C-ECFC-485E-ACEA-B8B1F65D2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3560000" cy="360802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111">
            <a:extLst>
              <a:ext uri="{FF2B5EF4-FFF2-40B4-BE49-F238E27FC236}">
                <a16:creationId xmlns:a16="http://schemas.microsoft.com/office/drawing/2014/main" id="{F3684ECE-F808-4BAD-A909-53842AA0E7B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8001" y="1620001"/>
            <a:ext cx="3560000" cy="360802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12">
            <a:extLst>
              <a:ext uri="{FF2B5EF4-FFF2-40B4-BE49-F238E27FC236}">
                <a16:creationId xmlns:a16="http://schemas.microsoft.com/office/drawing/2014/main" id="{BC8CB614-BEA6-48BE-BAD1-B6D04F961A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0000" y="1620001"/>
            <a:ext cx="3560000" cy="3608020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748D3-2478-466C-B368-88FF3905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" name="hcSlideMaster.Three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5" name="fcSlideMaster.Three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4646278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D6B6456-0CE0-4417-9E3B-E17C5DDAC9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440000"/>
            <a:ext cx="12193200" cy="46607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238" y="1439863"/>
            <a:ext cx="5340000" cy="4660763"/>
          </a:xfrm>
          <a:noFill/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95085D3-E81E-41B3-B9A0-0A2D95E9DDE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0762"/>
          </a:xfrm>
        </p:spPr>
        <p:txBody>
          <a:bodyPr tIns="0"/>
          <a:lstStyle/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55A49-B3B7-47B2-8064-5C87EE5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" name="hcSlideMaster.Content and Picture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Content and Picture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801932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65A478-BDE5-443C-9696-A8ECCEEFE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440000"/>
            <a:ext cx="12193200" cy="466076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1BC94E-8AD5-4CF2-A4B5-B04C2B7873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1438627"/>
            <a:ext cx="5340000" cy="2204450"/>
          </a:xfrm>
          <a:noFill/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ACAA190F-BCAE-4717-ADF1-61A727B8FF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0000" y="3896313"/>
            <a:ext cx="5340000" cy="2205068"/>
          </a:xfrm>
          <a:noFill/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82A98BA-F432-417A-A11F-027E2AD47B8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1" y="1620001"/>
            <a:ext cx="5340000" cy="4481999"/>
          </a:xfrm>
        </p:spPr>
        <p:txBody>
          <a:bodyPr tIns="0"/>
          <a:lstStyle/>
          <a:p>
            <a:pPr marL="0" marR="0" lvl="0" indent="0" algn="l" defTabSz="914348" rtl="0" eaLnBrk="1" fontAlgn="auto" latinLnBrk="0" hangingPunct="1">
              <a:lnSpc>
                <a:spcPct val="98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" name="hcSlideMaster.Content and Two Pictures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Content and Two Pictures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703834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FCE4B3-A73D-41FF-AFA0-D478B752F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475" y="949244"/>
            <a:ext cx="252000" cy="1260000"/>
          </a:xfrm>
          <a:solidFill>
            <a:srgbClr val="FC4C0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6FB34FE-806A-4781-A751-FA183616E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8475" y="697482"/>
            <a:ext cx="5400000" cy="1512000"/>
          </a:xfrm>
          <a:solidFill>
            <a:srgbClr val="F18700">
              <a:alpha val="89804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 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383995F-1F31-4E0A-95AD-3979E9E8E9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28888" y="949243"/>
            <a:ext cx="4860000" cy="1998000"/>
          </a:xfrm>
          <a:solidFill>
            <a:srgbClr val="E74011">
              <a:alpha val="89804"/>
            </a:srgbClr>
          </a:solidFill>
        </p:spPr>
        <p:txBody>
          <a:bodyPr lIns="252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 if needed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DC5C88-F6B8-4E6F-A6BF-7CFED3EF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75" y="949244"/>
            <a:ext cx="4860000" cy="1260000"/>
          </a:xfrm>
          <a:solidFill>
            <a:srgbClr val="E40521">
              <a:alpha val="90000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3B2A9-9FC5-471F-95B6-1C0E9577DF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cSlideMaster.Cover Short - Righ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Cover Short - Righ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0511861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7787FAA5-67C7-4C54-B6DA-E3263F772F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19250"/>
            <a:ext cx="12192000" cy="449421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238" y="1605600"/>
            <a:ext cx="3560000" cy="809625"/>
          </a:xfrm>
          <a:solidFill>
            <a:srgbClr val="DCA36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8" y="2536826"/>
            <a:ext cx="3560000" cy="17287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4384676"/>
            <a:ext cx="3560000" cy="1728788"/>
          </a:xfrm>
        </p:spPr>
        <p:txBody>
          <a:bodyPr tIns="72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8000" y="1606199"/>
            <a:ext cx="3560000" cy="810000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00" y="2523774"/>
            <a:ext cx="3560000" cy="17287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1177" y="4371624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825" y="1606200"/>
            <a:ext cx="3560000" cy="810000"/>
          </a:xfrm>
          <a:solidFill>
            <a:srgbClr val="4D394F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7" y="2523775"/>
            <a:ext cx="3560000" cy="17287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5177" y="4371626"/>
            <a:ext cx="3560000" cy="1716087"/>
          </a:xfrm>
        </p:spPr>
        <p:txBody>
          <a:bodyPr tIns="72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hcSlideMaster.3 Boxed title and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7" name="fcSlideMaster.3 Boxed title and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8142396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41B0-FC4A-445B-B1D2-D51B6A2B79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619250"/>
            <a:ext cx="12192000" cy="449421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252000" indent="0">
              <a:buNone/>
              <a:defRPr/>
            </a:lvl4pPr>
            <a:lvl5pPr marL="504000" indent="0">
              <a:buNone/>
              <a:defRPr/>
            </a:lvl5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32A2EB-F839-4585-88D6-E2058797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41F14-C51C-4A38-90D8-E015902E90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" y="1619251"/>
            <a:ext cx="2035200" cy="401638"/>
          </a:xfrm>
          <a:solidFill>
            <a:srgbClr val="DCA366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55092A-49F0-4CDD-9FA7-25636468C0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237" y="2128838"/>
            <a:ext cx="2035200" cy="27765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A2C9B-9638-48F7-9503-F16973D813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49" y="5013324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1614A04-5625-43DD-8604-D1D979363F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1650" y="1619249"/>
            <a:ext cx="2035200" cy="401637"/>
          </a:xfrm>
          <a:solidFill>
            <a:srgbClr val="00405E"/>
          </a:solidFill>
        </p:spPr>
        <p:txBody>
          <a:bodyPr lIns="72000" rIns="7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0F2FDB-FC44-4EED-B70F-AB3177432C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41650" y="2128836"/>
            <a:ext cx="2035200" cy="27765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75AD695-A403-49BB-90DA-B343368715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1650" y="5000621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569F73-A856-4F57-BEB7-4E7FFF18C8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9238" y="1619251"/>
            <a:ext cx="2035200" cy="401638"/>
          </a:xfrm>
          <a:solidFill>
            <a:srgbClr val="4D394F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68814DB-EE45-473E-ADD3-9756091F03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29238" y="2128838"/>
            <a:ext cx="2035200" cy="277653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699D712-AC27-4B39-9FC7-E79E726A5C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2414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15" name="Text Placeholder 34">
            <a:extLst>
              <a:ext uri="{FF2B5EF4-FFF2-40B4-BE49-F238E27FC236}">
                <a16:creationId xmlns:a16="http://schemas.microsoft.com/office/drawing/2014/main" id="{BDF5F3B2-B169-424D-8E1F-E57141DFFE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2" y="1619251"/>
            <a:ext cx="2035200" cy="401638"/>
          </a:xfrm>
          <a:solidFill>
            <a:srgbClr val="FBBC33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535B42-E5BC-4AD7-ACF0-8E7736B52DE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3" y="2128838"/>
            <a:ext cx="2035200" cy="27765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CBFB2-E9B0-4E3F-A865-B4CE5F4AB4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1589" y="5000623"/>
            <a:ext cx="2035200" cy="1112840"/>
          </a:xfrm>
        </p:spPr>
        <p:txBody>
          <a:bodyPr tIns="3600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DABF480B-5EE1-47B6-BCD6-1BA7FF015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07590" y="1619251"/>
            <a:ext cx="2035200" cy="401638"/>
          </a:xfrm>
          <a:solidFill>
            <a:srgbClr val="007383"/>
          </a:solidFill>
        </p:spPr>
        <p:txBody>
          <a:bodyPr lIns="72000" rIns="72000"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D5789C-8005-4F83-9824-18B6F8F0AD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912354" y="2128838"/>
            <a:ext cx="2035200" cy="27765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F4F7BF8-816A-4762-BD96-85C36C4C58F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907592" y="5000623"/>
            <a:ext cx="2035200" cy="1100140"/>
          </a:xfrm>
        </p:spPr>
        <p:txBody>
          <a:bodyPr tIns="36000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hcSlideMaster.5 Boxed title and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9" name="fcSlideMaster.5 Boxed title and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6268670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7" userDrawn="1">
          <p15:clr>
            <a:srgbClr val="717275"/>
          </p15:clr>
        </p15:guide>
        <p15:guide id="2" orient="horz" pos="795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1758" userDrawn="1">
          <p15:clr>
            <a:srgbClr val="FF96FF"/>
          </p15:clr>
        </p15:guide>
        <p15:guide id="7" pos="1916" userDrawn="1">
          <p15:clr>
            <a:srgbClr val="FF96FF"/>
          </p15:clr>
        </p15:guide>
        <p15:guide id="8" pos="3198" userDrawn="1">
          <p15:clr>
            <a:srgbClr val="FF96FF"/>
          </p15:clr>
        </p15:guide>
        <p15:guide id="9" pos="3357" userDrawn="1">
          <p15:clr>
            <a:srgbClr val="FF96FF"/>
          </p15:clr>
        </p15:guide>
        <p15:guide id="10" pos="4639" userDrawn="1">
          <p15:clr>
            <a:srgbClr val="FF96FF"/>
          </p15:clr>
        </p15:guide>
        <p15:guide id="11" pos="4798" userDrawn="1">
          <p15:clr>
            <a:srgbClr val="FF96FF"/>
          </p15:clr>
        </p15:guide>
        <p15:guide id="12" pos="6080" userDrawn="1">
          <p15:clr>
            <a:srgbClr val="FF96FF"/>
          </p15:clr>
        </p15:guide>
        <p15:guide id="13" pos="6239" userDrawn="1">
          <p15:clr>
            <a:srgbClr val="FF96FF"/>
          </p15:clr>
        </p15:guide>
        <p15:guide id="14" pos="7521" userDrawn="1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8FB7C0-AB81-400B-93D2-786E05B9E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138"/>
            <a:ext cx="12192000" cy="5382861"/>
          </a:xfrm>
          <a:solidFill>
            <a:schemeClr val="bg2"/>
          </a:solidFill>
        </p:spPr>
        <p:txBody>
          <a:bodyPr tIns="144000"/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hcSlideMaster.Image Only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5" name="fcSlideMaster.Image Only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598319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21" userDrawn="1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D0E27-12CD-4AD0-B9EF-40EEA66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" name="hcSlideMaster.Title Only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Title Only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92632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717275"/>
          </p15:clr>
        </p15:guide>
        <p15:guide id="2" orient="horz" pos="799" userDrawn="1">
          <p15:clr>
            <a:srgbClr val="717275"/>
          </p15:clr>
        </p15:guide>
        <p15:guide id="3" orient="horz" pos="1020" userDrawn="1">
          <p15:clr>
            <a:srgbClr val="FF96FF"/>
          </p15:clr>
        </p15:guide>
        <p15:guide id="6" orient="horz" pos="3843" userDrawn="1">
          <p15:clr>
            <a:srgbClr val="FF96FF"/>
          </p15:clr>
        </p15:guide>
        <p15:guide id="7" pos="476" userDrawn="1">
          <p15:clr>
            <a:srgbClr val="FF96FF"/>
          </p15:clr>
        </p15:guide>
        <p15:guide id="8" pos="3840" userDrawn="1">
          <p15:clr>
            <a:srgbClr val="FF96FF"/>
          </p15:clr>
        </p15:guide>
        <p15:guide id="9" pos="4157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3F6FD-53CE-4CDC-AE1B-C8DEFE54FA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7253" y="949363"/>
            <a:ext cx="252000" cy="1260000"/>
          </a:xfrm>
          <a:solidFill>
            <a:srgbClr val="FC4C0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2FDCE9-7E54-467A-AABD-251F9D2B5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747" y="697363"/>
            <a:ext cx="7560000" cy="1512000"/>
          </a:xfrm>
          <a:solidFill>
            <a:srgbClr val="F18700">
              <a:alpha val="89804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E8443-BC1B-4EC5-B12A-F2C5841892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160" y="949362"/>
            <a:ext cx="7054850" cy="2037600"/>
          </a:xfrm>
          <a:solidFill>
            <a:srgbClr val="E74011">
              <a:alpha val="89804"/>
            </a:srgbClr>
          </a:solidFill>
        </p:spPr>
        <p:txBody>
          <a:bodyPr lIns="252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 if needed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47" y="949363"/>
            <a:ext cx="7056000" cy="1260000"/>
          </a:xfrm>
          <a:solidFill>
            <a:srgbClr val="E40521">
              <a:alpha val="90000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394F1-3220-4DAF-913C-077631010D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hcSlideMaster.Cover Long - Lef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9" name="fcSlideMaster.Cover Long - Lef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44887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55E93C9-F91A-401F-A16E-FF19B5CE4F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16475" y="949363"/>
            <a:ext cx="252000" cy="1260000"/>
          </a:xfrm>
          <a:solidFill>
            <a:srgbClr val="FC4C0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6CFFB0E-B293-4FC5-A26E-7CEC82AA56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8475" y="697363"/>
            <a:ext cx="7560000" cy="1512000"/>
          </a:xfrm>
          <a:solidFill>
            <a:srgbClr val="F18700">
              <a:alpha val="89804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 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B858534-A605-4531-8083-01BA112013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8888" y="949362"/>
            <a:ext cx="7054850" cy="2037600"/>
          </a:xfrm>
          <a:solidFill>
            <a:srgbClr val="E74011">
              <a:alpha val="89804"/>
            </a:srgbClr>
          </a:solidFill>
        </p:spPr>
        <p:txBody>
          <a:bodyPr lIns="252000" bIns="126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 if needed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3C8C3A-3598-4939-B59A-07D7B83C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475" y="949363"/>
            <a:ext cx="7056000" cy="1260000"/>
          </a:xfrm>
          <a:solidFill>
            <a:srgbClr val="E40521">
              <a:alpha val="90000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DD72-FB9B-45F2-90EC-36313C92CD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cSlideMaster.Cover Long - Righ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Cover Long - Righ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42005830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2FDCE9-7E54-467A-AABD-251F9D2B5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70" y="1326888"/>
            <a:ext cx="6248591" cy="1008000"/>
          </a:xfrm>
          <a:solidFill>
            <a:srgbClr val="86C9E8">
              <a:alpha val="80000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6888"/>
            <a:ext cx="6017162" cy="1260000"/>
          </a:xfrm>
          <a:solidFill>
            <a:srgbClr val="00405E">
              <a:alpha val="89804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8CFA6-5DB1-4852-9A3C-3B6704CA67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hcSlideMaster.Section Divider - Shor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7" name="fcSlideMaster.Section Divider - Shor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79465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4766D7E-4E66-4F29-B3D3-245854C9D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50000"/>
            <a:ext cx="12192000" cy="5652000"/>
          </a:xfrm>
          <a:solidFill>
            <a:schemeClr val="bg2"/>
          </a:solidFill>
        </p:spPr>
        <p:txBody>
          <a:bodyPr lIns="504000" bIns="288000" anchor="b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D1B1F5E5-FFE8-4980-A265-A8325B569B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2FDCE9-7E54-467A-AABD-251F9D2B5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326888"/>
            <a:ext cx="8018031" cy="1008000"/>
          </a:xfrm>
          <a:solidFill>
            <a:srgbClr val="86C9E8">
              <a:alpha val="80000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721B-418A-410D-B681-98E3D64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6888"/>
            <a:ext cx="7730031" cy="1260000"/>
          </a:xfrm>
          <a:solidFill>
            <a:srgbClr val="00405E">
              <a:alpha val="89804"/>
            </a:srgbClr>
          </a:solidFill>
        </p:spPr>
        <p:txBody>
          <a:bodyPr lIns="252000" anchor="ctr" anchorCtr="0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F46B8-1135-44B8-8A81-A121CEE3F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hcSlideMaster.Section Divider - Long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7" name="fcSlideMaster.Section Divider - Long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31985087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BFAEE-0D6B-484D-A136-FAE371DF9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357200"/>
            <a:ext cx="12193200" cy="47448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E1188E-E984-4E55-AB86-D72EB13EC7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11173199" cy="3067625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2836A7-8121-45C0-A425-8DCB4CAE93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5487988"/>
            <a:ext cx="11172825" cy="612775"/>
          </a:xfrm>
          <a:solidFill>
            <a:srgbClr val="877E79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5" name="hcSlideMaster.Box Header - One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- One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977959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7514" userDrawn="1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5EA134-2A1E-4A19-82C3-EBCDB13EF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357200"/>
            <a:ext cx="12193200" cy="47448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60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AD23AB9-8D52-4DFD-9DFE-6A6A66F270A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5650" y="2159001"/>
            <a:ext cx="5340000" cy="3073392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3A877-4559-47B9-BB57-B229447F6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99999" y="2160000"/>
            <a:ext cx="5340000" cy="3072393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0EF5C6F-0D18-4D9A-B5B8-5B0BB34D9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5487988"/>
            <a:ext cx="11172825" cy="612775"/>
          </a:xfrm>
          <a:solidFill>
            <a:srgbClr val="877E79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5" name="hcSlideMaster.Box Header - Two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- Two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7411974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3840" userDrawn="1">
          <p15:clr>
            <a:srgbClr val="FF96FF"/>
          </p15:clr>
        </p15:guide>
        <p15:guide id="7" pos="4157" userDrawn="1">
          <p15:clr>
            <a:srgbClr val="FF96FF"/>
          </p15:clr>
        </p15:guide>
        <p15:guide id="8" pos="7521" userDrawn="1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Header -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02C5A9-C00B-4D4A-8DAC-2117BB7220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357200"/>
            <a:ext cx="12193200" cy="47448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2BC65-E550-4230-8E32-D615F3DC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9138"/>
            <a:ext cx="6094800" cy="1260000"/>
          </a:xfrm>
          <a:solidFill>
            <a:schemeClr val="accent1">
              <a:alpha val="90000"/>
            </a:schemeClr>
          </a:solidFill>
        </p:spPr>
        <p:txBody>
          <a:bodyPr lIns="75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987343-9DE6-4668-8788-26718958FF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6001" y="2160000"/>
            <a:ext cx="3560000" cy="3068021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CEA46B3-C3E2-48BC-B273-A46946E76AC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8001" y="2160000"/>
            <a:ext cx="3560000" cy="3068021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E7B3E3-A958-48D1-9C8D-C91717E261E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80000" y="2160000"/>
            <a:ext cx="3560000" cy="3068021"/>
          </a:xfrm>
        </p:spPr>
        <p:txBody>
          <a:bodyPr tIns="0"/>
          <a:lstStyle/>
          <a:p>
            <a:pPr lvl="0"/>
            <a:r>
              <a:rPr lang="en-GB" dirty="0"/>
              <a:t>Click to add text or click on icon required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84B894-7D71-492A-82B9-0B2243CF10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5487988"/>
            <a:ext cx="11172825" cy="612775"/>
          </a:xfrm>
          <a:solidFill>
            <a:srgbClr val="877E79"/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52000" indent="0">
              <a:buNone/>
              <a:defRPr>
                <a:solidFill>
                  <a:schemeClr val="bg1"/>
                </a:solidFill>
              </a:defRPr>
            </a:lvl4pPr>
            <a:lvl5pPr marL="504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 or remove box if not needed</a:t>
            </a:r>
          </a:p>
        </p:txBody>
      </p:sp>
      <p:sp>
        <p:nvSpPr>
          <p:cNvPr id="5" name="hcSlideMaster.Box Header - Three ContentHeader"/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  <p:sp>
        <p:nvSpPr>
          <p:cNvPr id="6" name="fcSlideMaster.Box Header - Three ContentFooter"/>
          <p:cNvSpPr txBox="1"/>
          <p:nvPr userDrawn="1"/>
        </p:nvSpPr>
        <p:spPr>
          <a:xfrm>
            <a:off x="0" y="6423660"/>
            <a:ext cx="12192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3903500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53" userDrawn="1">
          <p15:clr>
            <a:srgbClr val="717275"/>
          </p15:clr>
        </p15:guide>
        <p15:guide id="2" orient="horz" pos="855" userDrawn="1">
          <p15:clr>
            <a:srgbClr val="717275"/>
          </p15:clr>
        </p15:guide>
        <p15:guide id="3" orient="horz" pos="1360" userDrawn="1">
          <p15:clr>
            <a:srgbClr val="FF96FF"/>
          </p15:clr>
        </p15:guide>
        <p15:guide id="4" orient="horz" pos="3843" userDrawn="1">
          <p15:clr>
            <a:srgbClr val="FF96FF"/>
          </p15:clr>
        </p15:guide>
        <p15:guide id="5" pos="476" userDrawn="1">
          <p15:clr>
            <a:srgbClr val="FF96FF"/>
          </p15:clr>
        </p15:guide>
        <p15:guide id="6" pos="2718" userDrawn="1">
          <p15:clr>
            <a:srgbClr val="FF96FF"/>
          </p15:clr>
        </p15:guide>
        <p15:guide id="7" pos="2877" userDrawn="1">
          <p15:clr>
            <a:srgbClr val="FF96FF"/>
          </p15:clr>
        </p15:guide>
        <p15:guide id="8" pos="5120" userDrawn="1">
          <p15:clr>
            <a:srgbClr val="FF96FF"/>
          </p15:clr>
        </p15:guide>
        <p15:guide id="9" pos="5278" userDrawn="1">
          <p15:clr>
            <a:srgbClr val="FF96FF"/>
          </p15:clr>
        </p15:guide>
        <p15:guide id="10" pos="7521" userDrawn="1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0E091-72C0-4B36-A58D-8B63F36AF699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018" y="6350701"/>
            <a:ext cx="1610182" cy="252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3DEE-4640-4FAB-964F-91FD6C20D7CC}"/>
              </a:ext>
            </a:extLst>
          </p:cNvPr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759679" y="1619250"/>
            <a:ext cx="11181521" cy="448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052D5-8322-44E6-8422-6FE86DCB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984" y="250629"/>
            <a:ext cx="364217" cy="12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2126F2A-66DE-4F4C-BEA1-92E09399A08C}"/>
              </a:ext>
            </a:extLst>
          </p:cNvPr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757840" y="440058"/>
            <a:ext cx="11181748" cy="8226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Guides" hidden="1">
            <a:extLst>
              <a:ext uri="{FF2B5EF4-FFF2-40B4-BE49-F238E27FC236}">
                <a16:creationId xmlns:a16="http://schemas.microsoft.com/office/drawing/2014/main" id="{4B2636E2-FB6C-49C7-B073-D3D2F1B1C8EF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63DBB-2D5C-462E-8FA3-DD827D3FAD36}"/>
              </a:ext>
            </a:extLst>
          </p:cNvPr>
          <p:cNvSpPr/>
          <p:nvPr userDrawn="1"/>
        </p:nvSpPr>
        <p:spPr>
          <a:xfrm>
            <a:off x="250800" y="6333288"/>
            <a:ext cx="1638000" cy="28982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© </a:t>
            </a:r>
            <a:fld id="{CDB19C54-48A0-491D-8FDF-89F14D39A45C}" type="datetimeyyyy">
              <a:rPr lang="en-GB" sz="600" smtClean="0">
                <a:solidFill>
                  <a:schemeClr val="tx1"/>
                </a:solidFill>
              </a:rPr>
              <a:t>2023</a:t>
            </a:fld>
            <a:r>
              <a:rPr lang="en-GB" sz="600" dirty="0">
                <a:solidFill>
                  <a:schemeClr val="tx1"/>
                </a:solidFill>
              </a:rPr>
              <a:t> BAE Systems. All Rights Reserved.</a:t>
            </a:r>
          </a:p>
          <a:p>
            <a:pPr>
              <a:spcAft>
                <a:spcPts val="0"/>
              </a:spcAft>
              <a:tabLst>
                <a:tab pos="269875" algn="l"/>
              </a:tabLst>
            </a:pPr>
            <a:r>
              <a:rPr lang="en-GB" sz="600" dirty="0">
                <a:solidFill>
                  <a:schemeClr val="tx1"/>
                </a:solidFill>
              </a:rPr>
              <a:t>BAE SYSTEMS is a registered trademark.</a:t>
            </a:r>
          </a:p>
        </p:txBody>
      </p:sp>
    </p:spTree>
    <p:extLst>
      <p:ext uri="{BB962C8B-B14F-4D97-AF65-F5344CB8AC3E}">
        <p14:creationId xmlns:p14="http://schemas.microsoft.com/office/powerpoint/2010/main" val="1021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1" r:id="rId2"/>
    <p:sldLayoutId id="2147483738" r:id="rId3"/>
    <p:sldLayoutId id="2147483740" r:id="rId4"/>
    <p:sldLayoutId id="2147483744" r:id="rId5"/>
    <p:sldLayoutId id="2147483742" r:id="rId6"/>
    <p:sldLayoutId id="2147483752" r:id="rId7"/>
    <p:sldLayoutId id="2147483753" r:id="rId8"/>
    <p:sldLayoutId id="2147483754" r:id="rId9"/>
    <p:sldLayoutId id="2147483756" r:id="rId10"/>
    <p:sldLayoutId id="2147483757" r:id="rId11"/>
    <p:sldLayoutId id="2147483763" r:id="rId12"/>
    <p:sldLayoutId id="2147483768" r:id="rId13"/>
    <p:sldLayoutId id="2147483761" r:id="rId14"/>
    <p:sldLayoutId id="2147483745" r:id="rId15"/>
    <p:sldLayoutId id="2147483746" r:id="rId16"/>
    <p:sldLayoutId id="2147483747" r:id="rId17"/>
    <p:sldLayoutId id="2147483749" r:id="rId18"/>
    <p:sldLayoutId id="2147483750" r:id="rId19"/>
    <p:sldLayoutId id="2147483766" r:id="rId20"/>
    <p:sldLayoutId id="2147483767" r:id="rId21"/>
    <p:sldLayoutId id="2147483751" r:id="rId22"/>
    <p:sldLayoutId id="2147483760" r:id="rId23"/>
  </p:sldLayoutIdLst>
  <p:hf hdr="0" ftr="0" dt="0"/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FC4C0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348" rtl="0" eaLnBrk="1" latinLnBrk="0" hangingPunct="1">
        <a:lnSpc>
          <a:spcPct val="98000"/>
        </a:lnSpc>
        <a:spcBef>
          <a:spcPts val="1000"/>
        </a:spcBef>
        <a:buClr>
          <a:srgbClr val="FC4C0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rgbClr val="FC4C0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56000" indent="-252000" algn="l" defTabSz="914348" rtl="0" eaLnBrk="1" latinLnBrk="0" hangingPunct="1">
        <a:lnSpc>
          <a:spcPct val="98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1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5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9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3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7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0" algn="l" defTabSz="9143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:\Users\aga.trojanowska\AppData\Local\Microsoft\Windows\INetCache\Content.Word\asd.png"/>
          <p:cNvPicPr>
            <a:picLocks noGrp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b="152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STEM in a Box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904000" y="826780"/>
            <a:ext cx="5844407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b="1" dirty="0" smtClean="0"/>
              <a:t>We at BAE Systems Rochester we build a large quantity of amazing engineering products which go into many platforms. These include:</a:t>
            </a:r>
          </a:p>
          <a:p>
            <a:pPr algn="l"/>
            <a:endParaRPr lang="en-GB" sz="16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 smtClean="0"/>
              <a:t>Planes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 smtClean="0"/>
              <a:t>Ships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 smtClean="0"/>
              <a:t>Submarines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 smtClean="0"/>
              <a:t>Drones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 smtClean="0"/>
              <a:t>Bus drive systems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dirty="0" smtClean="0"/>
              <a:t>Much, much! more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/>
          </a:p>
          <a:p>
            <a:pPr algn="l"/>
            <a:endParaRPr lang="en-GB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70000" y="3362364"/>
            <a:ext cx="584440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/>
          </a:p>
          <a:p>
            <a:pPr algn="l"/>
            <a:endParaRPr lang="en-GB" sz="1600" dirty="0" smtClean="0"/>
          </a:p>
        </p:txBody>
      </p:sp>
      <p:pic>
        <p:nvPicPr>
          <p:cNvPr id="1026" name="Picture 2" descr="Full screen 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95"/>
          <a:stretch/>
        </p:blipFill>
        <p:spPr bwMode="auto">
          <a:xfrm>
            <a:off x="1260659" y="2985777"/>
            <a:ext cx="3578972" cy="318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E Systems Updates F-35 Electronic Warfare Systems | Defence IQ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39" y="1492383"/>
            <a:ext cx="4200886" cy="280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E Systems Powering Poland’s Transit with Green Bus Propulsion 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676" y="3754665"/>
            <a:ext cx="5198935" cy="28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8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904000" y="826780"/>
            <a:ext cx="584440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 smtClean="0"/>
              <a:t>We want you to build a remote control bus which includes:</a:t>
            </a:r>
          </a:p>
          <a:p>
            <a:pPr algn="l"/>
            <a:endParaRPr lang="en-GB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/>
              <a:t>Electrical components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/>
              <a:t>Building the Bus Chassis and Controller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/>
              <a:t>Programming the </a:t>
            </a:r>
            <a:r>
              <a:rPr lang="en-GB" sz="1600" dirty="0"/>
              <a:t>C</a:t>
            </a:r>
            <a:r>
              <a:rPr lang="en-GB" sz="1600" dirty="0" smtClean="0"/>
              <a:t>ontroller and Bus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/>
              <a:t>Operating the Bus as a team around your own obstacle course</a:t>
            </a:r>
            <a:endParaRPr lang="en-GB" sz="1600" dirty="0"/>
          </a:p>
          <a:p>
            <a:pPr algn="l"/>
            <a:endParaRPr lang="en-GB" sz="1600" dirty="0" smtClean="0"/>
          </a:p>
        </p:txBody>
      </p:sp>
      <p:pic>
        <p:nvPicPr>
          <p:cNvPr id="14" name="Picture 13" descr="H:\Desktop\Accelerate Prog\STRETCH\STEM in a box\Instructions\STEM in a box mk3\DSC_1150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2" t="3176" r="21595" b="4568"/>
          <a:stretch/>
        </p:blipFill>
        <p:spPr bwMode="auto">
          <a:xfrm rot="5400000">
            <a:off x="947022" y="2855122"/>
            <a:ext cx="3469955" cy="4084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C:\Users\Ben.Birkin\AppData\Local\Microsoft\Windows\INetCache\Content.Word\8.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60" y="3153395"/>
            <a:ext cx="4219440" cy="3213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31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030171" y="3047745"/>
            <a:ext cx="6505715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b="1" dirty="0" smtClean="0"/>
              <a:t>A lot of engineering isn’t perfect first time around, adding improvements to future iterations is an important aspect of any engineers job.</a:t>
            </a:r>
          </a:p>
          <a:p>
            <a:pPr algn="l"/>
            <a:endParaRPr lang="en-GB" sz="2000" b="1" dirty="0"/>
          </a:p>
          <a:p>
            <a:pPr algn="l"/>
            <a:r>
              <a:rPr lang="en-GB" sz="2000" b="1" dirty="0" smtClean="0"/>
              <a:t>Can you think of any improvements to the Design of either the Bus, Controller or any thing else within this project? </a:t>
            </a:r>
          </a:p>
          <a:p>
            <a:pPr algn="l"/>
            <a:endParaRPr lang="en-GB" sz="2000" b="1" dirty="0"/>
          </a:p>
          <a:p>
            <a:pPr algn="l"/>
            <a:r>
              <a:rPr lang="en-GB" sz="2000" b="1" dirty="0" smtClean="0"/>
              <a:t>Don’t limit yourself to the physical components, think about it all. </a:t>
            </a:r>
            <a:endParaRPr lang="en-GB" sz="2000" b="1" dirty="0"/>
          </a:p>
          <a:p>
            <a:pPr algn="l"/>
            <a:endParaRPr lang="en-GB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1934741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XCOLS" val="9"/>
  <p:tag name="MAXROWS" val="9"/>
  <p:tag name="MAXGUTTERROW" val="2"/>
  <p:tag name="MAXGUTTERCOL" val="2 cm"/>
  <p:tag name="GUIDEMETRICUNIT" val="cm"/>
  <p:tag name="MASTERLEFTMARGIN" val="59.8172"/>
  <p:tag name="MASTERTOPMARGIN" val="127.5"/>
  <p:tag name="MASTERBOTTOMMARGIN" val="59.5276"/>
  <p:tag name="MASTERRIGHTMARGIN" val="19.748"/>
  <p:tag name="CUSTMASTERLEFTMARGIN" val="59.8172"/>
  <p:tag name="CUSTMASTERTOPMARGIN" val="127.5"/>
  <p:tag name="CUSTMASTERBOTTOMMARGIN" val="59.5276"/>
  <p:tag name="CUSTMASTERRIGHTMARGIN" val="19.748"/>
  <p:tag name="GUIDESAPPLIEDTO" val="2"/>
  <p:tag name="TITLETOPMARGIN" val="34.6502"/>
  <p:tag name="TITLEBOTTOMMARGIN" val="99.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20.6929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1"/>
  <p:tag name="GUIDEROWS" val="1"/>
  <p:tag name="GUTTERCOL" val="1.4 cm"/>
  <p:tag name="GUTTERROW" val="0.7 cm"/>
  <p:tag name="GUIDESAPPLIEDTO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1"/>
  <p:tag name="GUTTERCOL" val="1.4 cm"/>
  <p:tag name="GUTTERROW" val=".7 cm"/>
  <p:tag name="GUIDESAPPLIEDTO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3"/>
  <p:tag name="GUIDEROWS" val="1"/>
  <p:tag name="GUTTERCOL" val="0.7 cm"/>
  <p:tag name="GUTTERROW" val="0.7 cm"/>
  <p:tag name="GUIDESAPPLIEDTO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1"/>
  <p:tag name="GUTTERCOL" val="1.4 cm"/>
  <p:tag name="GUTTERROW" val=".7 cm"/>
  <p:tag name="GUIDESAPPLIEDTO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2"/>
  <p:tag name="GUTTERCOL" val="1.4 cm"/>
  <p:tag name="GUTTERROW" val="0.7 cm"/>
  <p:tag name="GUIDESAPPLIEDTO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3"/>
  <p:tag name="GUIDEROWS" val="1"/>
  <p:tag name="GUTTERCOL" val="0.7 cm"/>
  <p:tag name="GUTTERROW" val="0.3 cm"/>
  <p:tag name="GUIDESAPPLIEDTO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5"/>
  <p:tag name="GUIDEROWS" val="1"/>
  <p:tag name="GUTTERCOL" val="0.7 cm"/>
  <p:tag name="GUTTERROW" val="0.3 cm"/>
  <p:tag name="GUIDESAPPLIEDTO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70.0787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2"/>
  <p:tag name="GUTTERCOL" val="1.4 cm"/>
  <p:tag name="GUTTERROW" val="0.7 cm"/>
  <p:tag name="GUIDESAPPLIEDTO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1"/>
  <p:tag name="GUIDEROWS" val="1"/>
  <p:tag name="GUTTERCOL" val="1.4 cm"/>
  <p:tag name="GUTTERROW" val="0.7 cm"/>
  <p:tag name="GUIDESAPPLIEDTO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1"/>
  <p:tag name="GUTTERCOL" val="1.4 cm"/>
  <p:tag name="GUTTERROW" val="0.7 cm"/>
  <p:tag name="GUIDESAPPLIEDTO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3"/>
  <p:tag name="GUIDEROWS" val="1"/>
  <p:tag name="GUTTERCOL" val="0.7 cm"/>
  <p:tag name="GUTTERROW" val="0.7 cm"/>
  <p:tag name="GUIDESAPPLIEDTO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1"/>
  <p:tag name="GUTTERCOL" val="1.4 cm"/>
  <p:tag name="GUTTERROW" val="0.7 cm"/>
  <p:tag name="GUIDESAPPLIEDTO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2"/>
  <p:tag name="GUTTERCOL" val="1.4 cm"/>
  <p:tag name="GUTTERROW" val="0.7 cm"/>
  <p:tag name="GUIDESAPPLIEDTO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3"/>
  <p:tag name="GUIDEROWS" val="1"/>
  <p:tag name="GUTTERCOL" val="0.7 cm"/>
  <p:tag name="GUTTERROW" val=".3 cm"/>
  <p:tag name="GUIDESAPPLIEDTO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5"/>
  <p:tag name="GUIDEROWS" val="1"/>
  <p:tag name="GUTTERCOL" val="0.7 cm"/>
  <p:tag name="GUTTERROW" val=".3 cm"/>
  <p:tag name="GUIDESAPPLIEDTO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1"/>
  <p:tag name="GUIDEROWS" val="1"/>
  <p:tag name="GUTTERCOL" val="1.4 cm"/>
  <p:tag name="GUTTERROW" val="0.7 cm"/>
  <p:tag name="GUIDESAPPLIEDTO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2"/>
  <p:tag name="GUIDEROWS" val="2"/>
  <p:tag name="GUTTERCOL" val="1.4 cm"/>
  <p:tag name="GUTTERROW" val="0.7 cm"/>
  <p:tag name="GUIDESAPPLIEDTO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USTMASTERTOPMARGIN" val="113.3858"/>
  <p:tag name="CUSTMASTERLEFTMARGIN" val="56.6929"/>
  <p:tag name="CUSTMASTERRIGHTMARGIN" val="42.5197"/>
  <p:tag name="CUSTMASTERBOTTOMMARGIN" val="59.5276"/>
  <p:tag name="GUIDECOLS" val="1"/>
  <p:tag name="GUIDEROWS" val="1"/>
  <p:tag name="GUTTERCOL" val="1.7 cm"/>
  <p:tag name="GUTTERROW" val="0.7 cm"/>
  <p:tag name="GUIDESAPPLIEDTO" val="2"/>
  <p:tag name="MASTERLEFTMARGIN" val="59.8173"/>
  <p:tag name="MASTERRIGHTMARGIN" val="59.6724"/>
  <p:tag name="MASTERTOPMARGIN" val="113.3858"/>
  <p:tag name="MASTERBOTTOMMARGIN" val="59.52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"/>
  <p:tag name="GUIDEROWS" val="1"/>
  <p:tag name="GUTTERCOL" val="1.5 cm"/>
  <p:tag name="GUTTERROW" val="0.5 cm"/>
  <p:tag name="GUIDESAPPLIEDTO" val="2"/>
  <p:tag name="MASTERLEFTMARGIN" val="36.36"/>
  <p:tag name="MASTERRIGHTMARGIN" val="36.36"/>
  <p:tag name="MASTERTOPMARGIN" val="122"/>
  <p:tag name="MASTERBOTTOMMARGIN" val="122"/>
</p:tagLst>
</file>

<file path=ppt/theme/theme1.xml><?xml version="1.0" encoding="utf-8"?>
<a:theme xmlns:a="http://schemas.openxmlformats.org/drawingml/2006/main" name="BAE Systems">
  <a:themeElements>
    <a:clrScheme name="BAE 2022">
      <a:dk1>
        <a:srgbClr val="3D4146"/>
      </a:dk1>
      <a:lt1>
        <a:srgbClr val="FFFFFF"/>
      </a:lt1>
      <a:dk2>
        <a:srgbClr val="6C6460"/>
      </a:dk2>
      <a:lt2>
        <a:srgbClr val="E9E3E1"/>
      </a:lt2>
      <a:accent1>
        <a:srgbClr val="007383"/>
      </a:accent1>
      <a:accent2>
        <a:srgbClr val="50BCBD"/>
      </a:accent2>
      <a:accent3>
        <a:srgbClr val="FBBC33"/>
      </a:accent3>
      <a:accent4>
        <a:srgbClr val="00405E"/>
      </a:accent4>
      <a:accent5>
        <a:srgbClr val="86C9E8"/>
      </a:accent5>
      <a:accent6>
        <a:srgbClr val="4D394F"/>
      </a:accent6>
      <a:hlink>
        <a:srgbClr val="0000EE"/>
      </a:hlink>
      <a:folHlink>
        <a:srgbClr val="0000EE"/>
      </a:folHlink>
    </a:clrScheme>
    <a:fontScheme name="_BAE Systems New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custClrLst>
    <a:custClr name="Dark Grey (Warm)">
      <a:srgbClr val="6C6460"/>
    </a:custClr>
    <a:custClr name="Dark Stone">
      <a:srgbClr val="DCA366"/>
    </a:custClr>
    <a:custClr name="Dark Teal">
      <a:srgbClr val="007383"/>
    </a:custClr>
    <a:custClr name="Dark Blue">
      <a:srgbClr val="00405E"/>
    </a:custClr>
    <a:custClr name="Dark Purple">
      <a:srgbClr val="4D394F"/>
    </a:custClr>
    <a:custClr name="Stone">
      <a:srgbClr val="E8C7AA"/>
    </a:custClr>
    <a:custClr name="Teal">
      <a:srgbClr val="50BCBD"/>
    </a:custClr>
    <a:custClr name="Blue">
      <a:srgbClr val="86C9E8"/>
    </a:custClr>
    <a:custClr name="Purple">
      <a:srgbClr val="A6A5CC"/>
    </a:custClr>
    <a:custClr name="Yellow">
      <a:srgbClr val="FBBC33"/>
    </a:custClr>
    <a:custClr name="Dark Grey (Warm) 80%">
      <a:srgbClr val="898380"/>
    </a:custClr>
    <a:custClr name="Dark Stone 80%">
      <a:srgbClr val="E3B685"/>
    </a:custClr>
    <a:custClr name="Dark Teal 80%">
      <a:srgbClr val="338F9C"/>
    </a:custClr>
    <a:custClr name="Dark Blue 80%">
      <a:srgbClr val="33667E"/>
    </a:custClr>
    <a:custClr name="Dark Purple 80%">
      <a:srgbClr val="716072"/>
    </a:custClr>
    <a:custClr name="Stone 80%">
      <a:srgbClr val="EDD2BB"/>
    </a:custClr>
    <a:custClr name="Teal 80%">
      <a:srgbClr val="73C9CA"/>
    </a:custClr>
    <a:custClr name="Blue 80%">
      <a:srgbClr val="9ED4ED"/>
    </a:custClr>
    <a:custClr name="Purple 80%">
      <a:srgbClr val="B8B7D6"/>
    </a:custClr>
    <a:custClr name="Yellow 80%">
      <a:srgbClr val="FCC95C"/>
    </a:custClr>
    <a:custClr name="Dark Grey (Warm) 60%">
      <a:srgbClr val="A7A2A0"/>
    </a:custClr>
    <a:custClr name="Dark Stone 60%">
      <a:srgbClr val="EAC8A3"/>
    </a:custClr>
    <a:custClr name="Dark Teal 60%">
      <a:srgbClr val="66ABB5"/>
    </a:custClr>
    <a:custClr name="Dark Blue 60%">
      <a:srgbClr val="668D9E"/>
    </a:custClr>
    <a:custClr name="Dark Purple 60%">
      <a:srgbClr val="948895"/>
    </a:custClr>
    <a:custClr name="Stone 60%">
      <a:srgbClr val="F1DDCC"/>
    </a:custClr>
    <a:custClr name="Teal 60%">
      <a:srgbClr val="96D7D7"/>
    </a:custClr>
    <a:custClr name="Blue 60%">
      <a:srgbClr val="B6DEF1"/>
    </a:custClr>
    <a:custClr name="Purple 60%">
      <a:srgbClr val="CAC9E0"/>
    </a:custClr>
    <a:custClr name="Yellow 60%">
      <a:srgbClr val="FDD785"/>
    </a:custClr>
    <a:custClr name="Dark Grey (Warm) 40%">
      <a:srgbClr val="C4C1C0"/>
    </a:custClr>
    <a:custClr name="Dark Stone 40%">
      <a:srgbClr val="F1DAC2"/>
    </a:custClr>
    <a:custClr name="Dark Teal 40%">
      <a:srgbClr val="99C7CD"/>
    </a:custClr>
    <a:custClr name="Dark Blue 40%">
      <a:srgbClr val="99B3BF"/>
    </a:custClr>
    <a:custClr name="Dark Purple 40%">
      <a:srgbClr val="B8B0B8"/>
    </a:custClr>
    <a:custClr name="Stone 40%">
      <a:srgbClr val="F6E8DD"/>
    </a:custClr>
    <a:custClr name="Teal 40%">
      <a:srgbClr val="B9E4E5"/>
    </a:custClr>
    <a:custClr name="Blue 40%">
      <a:srgbClr val="CFE9F6"/>
    </a:custClr>
    <a:custClr name="Purple 40%">
      <a:srgbClr val="DCDBEB"/>
    </a:custClr>
    <a:custClr name="Yellow 40%">
      <a:srgbClr val="FDE4AE"/>
    </a:custClr>
    <a:custClr name="Dark Grey (Warm) 20%">
      <a:srgbClr val="E2E0DF"/>
    </a:custClr>
    <a:custClr name="Dark Stone 20%">
      <a:srgbClr val="F8EDE0"/>
    </a:custClr>
    <a:custClr name="Dark Teal 20%">
      <a:srgbClr val="CCE3E6"/>
    </a:custClr>
    <a:custClr name="Dark Blue 20%">
      <a:srgbClr val="CCD9DF"/>
    </a:custClr>
    <a:custClr name="Dark Purple 20%">
      <a:srgbClr val="DBD7DC"/>
    </a:custClr>
    <a:custClr name="Tab Orange">
      <a:srgbClr val="FC4C02"/>
    </a:custClr>
    <a:custClr name="Blue (complete)">
      <a:srgbClr val="56B4E9"/>
    </a:custClr>
    <a:custClr name="Green">
      <a:srgbClr val="009E73"/>
    </a:custClr>
    <a:custClr name="Amber">
      <a:srgbClr val="F0E442"/>
    </a:custClr>
    <a:custClr name="Red">
      <a:srgbClr val="D55E00"/>
    </a:custClr>
  </a:custClrLst>
  <a:extLst>
    <a:ext uri="{05A4C25C-085E-4340-85A3-A5531E510DB2}">
      <thm15:themeFamily xmlns:thm15="http://schemas.microsoft.com/office/thememl/2012/main" name="BAE Systems Presentation (16x9).potx" id="{C2194CFB-3F23-41A5-A5EA-345CCCF3683C}" vid="{A7434B7B-D106-4292-802B-8C75DDD42749}"/>
    </a:ext>
  </a:extLst>
</a:theme>
</file>

<file path=ppt/theme/theme2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BA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_BAE Systems">
      <a:dk1>
        <a:srgbClr val="404146"/>
      </a:dk1>
      <a:lt1>
        <a:srgbClr val="FFFFFF"/>
      </a:lt1>
      <a:dk2>
        <a:srgbClr val="404146"/>
      </a:dk2>
      <a:lt2>
        <a:srgbClr val="FFFFFF"/>
      </a:lt2>
      <a:accent1>
        <a:srgbClr val="D0D3D4"/>
      </a:accent1>
      <a:accent2>
        <a:srgbClr val="FC4C02"/>
      </a:accent2>
      <a:accent3>
        <a:srgbClr val="F0B323"/>
      </a:accent3>
      <a:accent4>
        <a:srgbClr val="615E9B"/>
      </a:accent4>
      <a:accent5>
        <a:srgbClr val="D9C0A9"/>
      </a:accent5>
      <a:accent6>
        <a:srgbClr val="01426A"/>
      </a:accent6>
      <a:hlink>
        <a:srgbClr val="6464FF"/>
      </a:hlink>
      <a:folHlink>
        <a:srgbClr val="C850C8"/>
      </a:folHlink>
    </a:clrScheme>
    <a:fontScheme name="_BAE System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BAE Systems Presentation (16x9)</Template>
  <TotalTime>1547</TotalTime>
  <Words>142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 Light</vt:lpstr>
      <vt:lpstr>Tahoma</vt:lpstr>
      <vt:lpstr>BAE Systems</vt:lpstr>
      <vt:lpstr>STEM in a Box</vt:lpstr>
      <vt:lpstr>Introduction</vt:lpstr>
      <vt:lpstr>Components </vt:lpstr>
      <vt:lpstr>Improvements</vt:lpstr>
    </vt:vector>
  </TitlesOfParts>
  <Manager/>
  <Company>Any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the most out of our new PPT templates</dc:title>
  <dc:creator>Conroy, Julie (UK)</dc:creator>
  <cp:lastModifiedBy>Minter, Jay (UK)</cp:lastModifiedBy>
  <cp:revision>94</cp:revision>
  <dcterms:created xsi:type="dcterms:W3CDTF">2022-03-15T17:02:17Z</dcterms:created>
  <dcterms:modified xsi:type="dcterms:W3CDTF">2023-06-29T14:17:41Z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 Version">
    <vt:lpwstr>1.1.3</vt:lpwstr>
  </property>
  <property fmtid="{D5CDD505-2E9C-101B-9397-08002B2CF9AE}" pid="3" name="Version">
    <vt:lpwstr>1.1.3</vt:lpwstr>
  </property>
  <property fmtid="{D5CDD505-2E9C-101B-9397-08002B2CF9AE}" pid="4" name="TitusGUID">
    <vt:lpwstr>fc75b783-2d82-4663-9252-29143ae1cd47</vt:lpwstr>
  </property>
  <property fmtid="{D5CDD505-2E9C-101B-9397-08002B2CF9AE}" pid="5" name="Originator">
    <vt:lpwstr>BAE Systems</vt:lpwstr>
  </property>
  <property fmtid="{D5CDD505-2E9C-101B-9397-08002B2CF9AE}" pid="6" name="urnbailsCompMarkingP1">
    <vt:lpwstr>NO COMPANY MARKING</vt:lpwstr>
  </property>
  <property fmtid="{D5CDD505-2E9C-101B-9397-08002B2CF9AE}" pid="7" name="urnbailsNATSECMarkingP1">
    <vt:lpwstr>NOT APPLICABLE</vt:lpwstr>
  </property>
  <property fmtid="{D5CDD505-2E9C-101B-9397-08002B2CF9AE}" pid="8" name="urnbailsExportControlMarkingP1">
    <vt:lpwstr>NO</vt:lpwstr>
  </property>
  <property fmtid="{D5CDD505-2E9C-101B-9397-08002B2CF9AE}" pid="9" name="urnbailsExportControlMarkingP2">
    <vt:lpwstr>NOT EXPORT CONTROLLED - UK / US / OTHER LOCAL</vt:lpwstr>
  </property>
  <property fmtid="{D5CDD505-2E9C-101B-9397-08002B2CF9AE}" pid="10" name="BaesClassificationComments">
    <vt:lpwstr/>
  </property>
</Properties>
</file>